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lang="en-US" altLang="en-US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Άναμμα του Χριστουγεννιάτικου Δέντρου στο Πανεπιστήμιο </a:t>
            </a:r>
            <a:r>
              <a:rPr lang="el-GR" altLang="en-US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Δυτικής Αττικής ( 2024)</a:t>
            </a:r>
            <a:endParaRPr lang="el-GR" altLang="en-US" sz="28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130" y="1802130"/>
            <a:ext cx="6245225" cy="1529715"/>
          </a:xfrm>
        </p:spPr>
        <p:txBody>
          <a:bodyPr/>
          <a:p>
            <a:pPr algn="ctr"/>
            <a:r>
              <a:rPr lang="en-US" altLang="en-US" sz="2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Κάλαντα και Χριστουγεννιάτικα τραγούδια από φοιτήτριες και φοιτητές από το Τμήμα Αγωγής και Φροντίδας στη Πρώιμη Παιδική Ηλικία</a:t>
            </a:r>
            <a:endParaRPr lang="en-US" altLang="en-US" sz="20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6575" y="5384165"/>
            <a:ext cx="6575425" cy="1137920"/>
          </a:xfrm>
          <a:prstGeom prst="rect">
            <a:avLst/>
          </a:prstGeom>
        </p:spPr>
        <p:txBody>
          <a:bodyPr>
            <a:noAutofit/>
          </a:bodyPr>
          <a:p>
            <a:r>
              <a:rPr lang="el-GR" sz="16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Συνόδεψαν</a:t>
            </a:r>
            <a:r>
              <a:rPr lang="en-US" sz="16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sz="1600" i="1">
              <a:solidFill>
                <a:srgbClr val="92D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Κωνσταντίνο</a:t>
            </a:r>
            <a:r>
              <a:rPr lang="el-GR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ς </a:t>
            </a:r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Δημητρόπουλο</a:t>
            </a:r>
            <a:r>
              <a:rPr lang="el-GR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ς</a:t>
            </a:r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- Εφεντάκη</a:t>
            </a:r>
            <a:r>
              <a:rPr lang="el-GR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ς</a:t>
            </a:r>
            <a:r>
              <a:rPr lang="en-US" sz="16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:</a:t>
            </a:r>
            <a:r>
              <a:rPr lang="el-GR" sz="16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sz="1600" i="1" u="sng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Κρητική λύρα</a:t>
            </a:r>
            <a:endParaRPr sz="1600" i="1" u="sng">
              <a:solidFill>
                <a:srgbClr val="92D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Γιώργο</a:t>
            </a:r>
            <a:r>
              <a:rPr lang="el-GR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ς</a:t>
            </a:r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Δημητρόπουλο</a:t>
            </a:r>
            <a:r>
              <a:rPr lang="el-GR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ς</a:t>
            </a:r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- Εφεντάκη</a:t>
            </a:r>
            <a:r>
              <a:rPr lang="el-GR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ς</a:t>
            </a:r>
            <a:r>
              <a:rPr lang="en-US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:</a:t>
            </a:r>
            <a:r>
              <a:rPr sz="16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sz="1600" i="1" u="sng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λαούτο </a:t>
            </a:r>
            <a:endParaRPr sz="1600" i="1" u="sng">
              <a:solidFill>
                <a:srgbClr val="92D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l-GR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Στέλλα </a:t>
            </a:r>
            <a:r>
              <a:rPr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Ρέτσιου</a:t>
            </a:r>
            <a:r>
              <a:rPr lang="en-US" sz="16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r>
              <a:rPr sz="16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sz="1600" i="1" u="sng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βιολί </a:t>
            </a:r>
            <a:endParaRPr sz="1600" i="1" u="sng">
              <a:solidFill>
                <a:srgbClr val="92D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335145" y="3657600"/>
            <a:ext cx="4410075" cy="1219835"/>
          </a:xfrm>
          <a:prstGeom prst="rect">
            <a:avLst/>
          </a:prstGeom>
        </p:spPr>
        <p:txBody>
          <a:bodyPr>
            <a:noAutofit/>
          </a:bodyPr>
          <a:p>
            <a:pPr algn="ctr"/>
            <a:r>
              <a:rPr lang="el-GR" sz="18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Προετοιμασία</a:t>
            </a:r>
            <a:r>
              <a:rPr sz="18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 γιορτή</a:t>
            </a:r>
            <a:r>
              <a:rPr lang="el-GR" sz="18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ς</a:t>
            </a:r>
            <a:r>
              <a:rPr sz="1800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 οι Διδάσκουσες των μαθημάτων Μουσικής και Κινητικής Αγωγής του Τμήματος: </a:t>
            </a:r>
            <a:r>
              <a:rPr sz="18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Σωτηρίου Χριστίνα, </a:t>
            </a:r>
            <a:endParaRPr sz="1800" b="1" i="1">
              <a:solidFill>
                <a:srgbClr val="92D05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sz="1800" b="1" i="1">
                <a:solidFill>
                  <a:srgbClr val="92D050"/>
                </a:solidFill>
                <a:latin typeface="Calibri" panose="020F0502020204030204" charset="0"/>
                <a:cs typeface="Calibri" panose="020F0502020204030204" charset="0"/>
              </a:rPr>
              <a:t>Ρέτσιου Στέλλα, Χατζιδάκη Ζωή</a:t>
            </a:r>
            <a:endParaRPr sz="1800" b="1" i="1">
              <a:solidFill>
                <a:srgbClr val="92D05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Picture 5" descr="7f7d03b8-3559-477f-94c7-5762f12da4ae(1)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28775"/>
            <a:ext cx="2134870" cy="3514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8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9795" y="620395"/>
            <a:ext cx="7315835" cy="5593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469644992_10235754626032202_8129896650206508103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60295" y="393700"/>
            <a:ext cx="4210050" cy="5838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469839731_10235754624032152_1192228255818024053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7735" y="521970"/>
            <a:ext cx="4541520" cy="57981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469838957_10235754626712219_2229077482604795552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22830" y="467995"/>
            <a:ext cx="4194175" cy="5801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5280"/>
            <a:ext cx="8229600" cy="635000"/>
          </a:xfrm>
        </p:spPr>
        <p:txBody>
          <a:bodyPr/>
          <a:p>
            <a:pPr algn="ctr"/>
            <a:r>
              <a:rPr lang="el-GR" altLang="en-US">
                <a:solidFill>
                  <a:srgbClr val="FF0000"/>
                </a:solidFill>
              </a:rPr>
              <a:t>Καλά Χριστούγεννα σε όλους!!</a:t>
            </a:r>
            <a:endParaRPr lang="el-GR" alt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 descr="1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53185" y="1369060"/>
            <a:ext cx="6550660" cy="3943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bd40d685-8fcb-472a-92d9-55a92d0cb4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195" y="346075"/>
            <a:ext cx="4479925" cy="6142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l-GR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Πηγαίνοντας καθ’οδόν προς το Φουαγιέ</a:t>
            </a:r>
            <a:endParaRPr lang="el-GR" alt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6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13990" y="848995"/>
            <a:ext cx="3714750" cy="5479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595" y="190500"/>
            <a:ext cx="9265920" cy="582930"/>
          </a:xfrm>
        </p:spPr>
        <p:txBody>
          <a:bodyPr/>
          <a:p>
            <a:r>
              <a:rPr lang="el-GR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Τραγουδώντας τα κάλαντα στο διάδρομο του Πανεπιστημίου</a:t>
            </a:r>
            <a:endParaRPr lang="el-GR" alt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5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13990" y="836930"/>
            <a:ext cx="3714750" cy="5339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Video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9700"/>
          </a:xfrm>
        </p:spPr>
        <p:txBody>
          <a:bodyPr/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https://www.facebook.com/1415144802/videos/992559449365097/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 i="1">
                <a:latin typeface="Times New Roman" panose="02020603050405020304" charset="0"/>
                <a:cs typeface="Times New Roman" panose="02020603050405020304" charset="0"/>
              </a:rPr>
              <a:t>Οι φοιτητές- -τριες  τραγουδούν Χριστουγεννιάτικα Τραγούδια στο κεντρικό διάδρομο του Πανεπιστημίου.</a:t>
            </a:r>
            <a:endParaRPr lang="en-US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https://www.facebook.com/1415144802/videos/7085244101599169/  </a:t>
            </a:r>
            <a:endParaRPr lang="en-US" altLang="en-US" sz="20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0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 i="1">
                <a:latin typeface="Times New Roman" panose="02020603050405020304" charset="0"/>
                <a:cs typeface="Times New Roman" panose="02020603050405020304" charset="0"/>
              </a:rPr>
              <a:t>Πηγαίνοντας προς το Φουαγιέ του Αμφιθεάτρου ‘’Περικλής Λύτρας’’</a:t>
            </a:r>
            <a:endParaRPr lang="en-US" altLang="en-US"/>
          </a:p>
        </p:txBody>
      </p:sp>
      <p:pic>
        <p:nvPicPr>
          <p:cNvPr id="4" name="Picture 3" descr="6c9fd82a-35d2-4637-86e9-ed194a1da20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3890" y="3357245"/>
            <a:ext cx="2868930" cy="3251835"/>
          </a:xfrm>
          <a:prstGeom prst="rect">
            <a:avLst/>
          </a:prstGeom>
        </p:spPr>
      </p:pic>
      <p:pic>
        <p:nvPicPr>
          <p:cNvPr id="6" name="Picture 5" descr="0ac27411-eb0e-49ef-bf31-ed407f4793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5" y="3536315"/>
            <a:ext cx="394208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7250" y="590550"/>
            <a:ext cx="7323455" cy="5631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7250" y="539750"/>
            <a:ext cx="7446645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7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9975" y="466725"/>
            <a:ext cx="4194175" cy="5661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469644992_10235754626032202_8129896650206508103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8085" y="335280"/>
            <a:ext cx="4184650" cy="58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.2_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5695" y="692785"/>
            <a:ext cx="6851015" cy="55048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WPS Presentation</Application>
  <PresentationFormat/>
  <Paragraphs>29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Orange Waves</vt:lpstr>
      <vt:lpstr>Άναμμα του Χριστουγεννιάτικου Δέντρου στο Πανεπιστήμιο Δυτικής Αττικής ( 2024)</vt:lpstr>
      <vt:lpstr>Πηγαίνοντας καθ’οδόν προς το Φουαγιέ</vt:lpstr>
      <vt:lpstr>Τραγουδώντας τα κάλαντα στο διάδρομο του Πανεπιστημίου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Καλά Χριστούγεννα σε όλους!!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Άναμμα του Χριστουγεννιάτικου Δέντρου στο Πανεπιστήμιο Δυτικής Αττικής</dc:title>
  <dc:creator>christina</dc:creator>
  <cp:lastModifiedBy>Christina Sotiriou</cp:lastModifiedBy>
  <cp:revision>16</cp:revision>
  <dcterms:created xsi:type="dcterms:W3CDTF">2024-12-21T23:55:00Z</dcterms:created>
  <dcterms:modified xsi:type="dcterms:W3CDTF">2024-12-22T01:02:27Z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1033-12.2.0.19307</vt:lpwstr>
  </property>
  <property fmtid="{D5CDD505-2E9C-101B-9397-08002B2CF9AE}" pid="3" name="ICV">
    <vt:lpwstr>A94BF165200242239FCB25B4140A1B43_12</vt:lpwstr>
  </property>
</Properties>
</file>